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1140" r:id="rId4"/>
    <p:sldId id="1141" r:id="rId5"/>
    <p:sldId id="1142" r:id="rId6"/>
    <p:sldId id="1143" r:id="rId7"/>
    <p:sldId id="1144" r:id="rId8"/>
    <p:sldId id="1145" r:id="rId9"/>
    <p:sldId id="1146" r:id="rId10"/>
    <p:sldId id="1147" r:id="rId11"/>
    <p:sldId id="1148" r:id="rId12"/>
    <p:sldId id="1149" r:id="rId13"/>
    <p:sldId id="1150" r:id="rId14"/>
    <p:sldId id="1151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重难题型突破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题型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测量类实验题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）小明水平向右慢慢地拉动注射器针筒，当活塞从针筒底部刚开始滑动时，此时弹簧测力计大小约等于大气对活塞产生的压力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如图所示弹簧测力计的示数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）实验用的注射器容积是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，现用刻度尺量出带刻度部分的长度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10cm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即可算出活塞的横截面积为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）小明根据测量的数据，计算出大气压强的值为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__________Pa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他测出大气压的值比当时的实际气压大，主要原因是活塞被拉动时，受活塞与筒身内壁间的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5399" y="4437112"/>
            <a:ext cx="4196757" cy="21130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77574" y="183539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6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39102" y="2924944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0.5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391350" y="3491581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1.2</a:t>
            </a:r>
            <a:r>
              <a:rPr lang="en-US" altLang="zh-CN" sz="2400">
                <a:latin typeface="宋体" panose="02010600030101010101" pitchFamily="2" charset="-122"/>
              </a:rPr>
              <a:t>×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en-US" altLang="zh-CN" sz="2400" baseline="30000">
                <a:ea typeface="等线" panose="02010600030101010101" pitchFamily="2" charset="-122"/>
              </a:rPr>
              <a:t>5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271670" y="401917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摩擦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福州鼓楼区第一中学模拟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）实验室购买了一批小灯泡，同学们发现其中有一只小灯泡上标有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字样，小明想知道其额定功率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老师告诉他灯泡的电阻约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，并给他准备了如下器材：电流表、电压表、滑动变阻器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、滑动变阻器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、电源（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电压恒为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）、开关、导线若干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4646" y="3139387"/>
            <a:ext cx="5729192" cy="26157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3318" y="3150214"/>
            <a:ext cx="3277574" cy="260488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58252" y="573325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）按如图甲所示的电路图连接实物，为了防止小灯泡被烧坏，应选用滑动变阻器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）连入电路，电压表的量程选择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）端，闭合开关，移动滑动变阻器的滑片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，使灯泡两端电压逐渐增大到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，并读出对应的电流值，绘制出了如图乙所示的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由图乙可知小灯泡的额定功率为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_________W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8702" y="4068499"/>
            <a:ext cx="4824536" cy="22026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262" y="4111102"/>
            <a:ext cx="2664296" cy="21174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71070" y="609329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2863" y="1332142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等线" panose="02010600030101010101" pitchFamily="2" charset="-122"/>
              </a:rPr>
              <a:t>R</a:t>
            </a:r>
            <a:r>
              <a:rPr lang="en-US" altLang="zh-CN" sz="2400" baseline="-25000">
                <a:ea typeface="等线" panose="02010600030101010101" pitchFamily="2" charset="-122"/>
              </a:rPr>
              <a:t>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604021" y="1412776"/>
            <a:ext cx="1024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0</a:t>
            </a:r>
            <a:r>
              <a:rPr lang="zh-CN" altLang="en-US" sz="2400" smtClean="0">
                <a:latin typeface="宋体" panose="02010600030101010101" pitchFamily="2" charset="-122"/>
              </a:rPr>
              <a:t>～</a:t>
            </a:r>
            <a:r>
              <a:rPr lang="en-US" altLang="zh-CN" sz="2400" smtClean="0">
                <a:ea typeface="等线" panose="02010600030101010101" pitchFamily="2" charset="-122"/>
              </a:rPr>
              <a:t>3</a:t>
            </a:r>
            <a:r>
              <a:rPr lang="en-US" altLang="zh-CN" sz="2400" smtClean="0">
                <a:ea typeface="黑体" panose="02010609060101010101" pitchFamily="49" charset="-122"/>
              </a:rPr>
              <a:t>V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19142" y="245428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右　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94091" y="3606834"/>
            <a:ext cx="1186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0.625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）小强也想测灯泡的额定功率，老师给他一个额定电流为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的小灯泡和一个阻值为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，电源电压未知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小强设计的电路图如图丙所示，请将以下实验步骤补充完整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，调节滑动变阻器的滑片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，使电流表的示数为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的位置不变，断开开关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；将滑动变阻器的滑片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移到最左端，电流表的示数为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.3 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，则电源电压为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小灯泡的额定功率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额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9022" y="4131131"/>
            <a:ext cx="4824536" cy="22026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9542" y="4216339"/>
            <a:ext cx="2664296" cy="21174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60832" y="610642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47534" y="2500446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0.3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853570" y="3626862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6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34966" y="4158507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0.9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福州鼓楼区福州一中模拟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）小明用如图甲所示的实验装置，研究物体从斜面上滑下过程中速度的变化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）实验中使斜面保持较小的坡度，是为了便于测量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段距离为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中点，测得小车从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点运动到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点的时间为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1.4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点运动到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点的时间为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，根据以上数据可以判断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1376" y="1992926"/>
            <a:ext cx="5516836" cy="24006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634" y="1928883"/>
            <a:ext cx="5640068" cy="22366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74689" y="407036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67414" y="4517746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时间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29770" y="577564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＜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）为使测量更准确，数据更直观，用位置传感器进行实验，得到的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图像与图乙中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）撤掉金属片，让小车从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点自由滑下，发现小车在水平木板上滑行一段距离停止，说明力可以改变物体的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在木板上铺上薄玻璃板，让小车仍从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点自由滑下，发现小车在玻璃面上滑行距离更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由此推理：若小车运动时不受阻力，它将做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4076333"/>
            <a:ext cx="5015305" cy="21823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649927" y="608250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634" y="3717032"/>
            <a:ext cx="5640068" cy="22366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80524" y="1404150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367014" y="250940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运动状态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972564" y="299227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远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782838" y="3592580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匀速直线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dist"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厦门思明区模拟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）为测量海水的密度，项目小组将托盘天平改装为密度秤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选择两个完全相同、容积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的玻璃瓶，用纯净水作为标准液，其密度取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）准备：将天平放在水平台上，游码归零后，指针位置如图甲所示，应向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调节平衡螺母，直至天平水平平衡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）测量：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两个玻璃瓶内分别装满海水样品和标准液，擦干外壁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如图乙所示，将海水样品瓶放置在天平左侧的托盘上，另一侧托盘放标准液瓶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移动游码直至天平平衡，此时标尺上的游码读数</a:t>
            </a:r>
            <a:r>
              <a:rPr lang="zh-CN" altLang="zh-CN" kern="1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_____g</a:t>
            </a:r>
            <a:r>
              <a:rPr lang="en-US" altLang="zh-CN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计算该海水样品的密度</a:t>
            </a:r>
            <a:r>
              <a:rPr lang="zh-CN" altLang="zh-CN" kern="1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______g</a:t>
            </a:r>
            <a:r>
              <a:rPr lang="en-US" altLang="zh-CN" kern="1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7014" y="1907957"/>
            <a:ext cx="3598396" cy="16543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08990" y="360573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左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43078" y="58052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07574" y="5805263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1.08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3970318"/>
          </a:xfrm>
        </p:spPr>
        <p:txBody>
          <a:bodyPr/>
          <a:lstStyle/>
          <a:p>
            <a:pPr lvl="0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）评估：实验时海水样品瓶内有少量气泡，会导致测量值比真实值偏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）交流：该密度秤的测量范围在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，若要测量酒精溶液的密度，以下方案可行的是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更换容积更小的玻璃瓶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更换容积更大的玻璃瓶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更换密度更小的标准液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对调样品瓶和标准液瓶的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9651" y="1946449"/>
            <a:ext cx="5795254" cy="26642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234650" y="879103"/>
            <a:ext cx="109982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2400">
                <a:ea typeface="等线" panose="02010600030101010101" pitchFamily="2" charset="-122"/>
              </a:rPr>
              <a:t>大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46267" y="1484784"/>
            <a:ext cx="1342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ea typeface="等线" panose="02010600030101010101" pitchFamily="2" charset="-122"/>
              </a:rPr>
              <a:t>1</a:t>
            </a:r>
            <a:r>
              <a:rPr lang="zh-CN" altLang="en-US" sz="2400" smtClean="0">
                <a:ea typeface="黑体" panose="02010609060101010101" pitchFamily="49" charset="-122"/>
              </a:rPr>
              <a:t>～</a:t>
            </a:r>
            <a:r>
              <a:rPr lang="en-US" altLang="zh-CN" sz="2400" smtClean="0">
                <a:ea typeface="等线" panose="02010600030101010101" pitchFamily="2" charset="-122"/>
              </a:rPr>
              <a:t>1.2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47213" y="2028231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C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ea typeface="黑体" panose="02010609060101010101" pitchFamily="49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5547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泉州石狮模拟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石狮半程马拉松比赛奖牌，其设计理念尽显石狮城市魅力与历史底蕴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小明想知道该奖牌的密度，进行了如下的测量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已知水的密度为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）首先将天平放在水平桌面上，将游码移至标尺左端零刻度线处，此时指针偏向分度盘中央刻度线的右侧，应向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）调节平衡螺母，使横梁在水平位置平衡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663" y="2505836"/>
            <a:ext cx="5758167" cy="19610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285" y="2245254"/>
            <a:ext cx="5286897" cy="22215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26985" y="407707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79290" y="520716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）将奖牌放在左盘，再正确调节天平，使之再次平衡，此时砝码和游码如图乙所示，则奖牌的质量为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）小明又进行了如图丙所示的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将奖牌浸没在水中，测得杯子、水和奖牌总质量为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394 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在水面到达的位置做上标记，然后取出奖牌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向杯中缓慢加水，让水面上升至标记处，测得此时杯子和水的总质量为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280g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7846" y="4251291"/>
            <a:ext cx="5758167" cy="19610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013" y="4251291"/>
            <a:ext cx="4806270" cy="20196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11946" y="592417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83699" y="1412776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1 44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33384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）根据上述实验数据可测得奖牌的密度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小明发现在奖牌取出时带出了部分水，则以上步骤所测得的奖牌密度值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）真实值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）小明进一步思考，利用现有的器材，测出了与水不容易混合的橄榄油密度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操作如下：将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杯中的水倒出部分，测得剩余水和杯子的质量为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，向杯中缓缓加入橄榄油至标记处，如图丙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所示，则橄榄油的密度是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______kg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如果实验时图丙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中液面上方烧杯侧壁残留有一些橄榄油迹，则小明测得的橄榄油密度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）真实值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5126" y="4221088"/>
            <a:ext cx="5184576" cy="21785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743278" y="810834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4.8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839799" y="131115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43992" y="3166846"/>
            <a:ext cx="1752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0.92</a:t>
            </a:r>
            <a:r>
              <a:rPr lang="en-US" altLang="zh-CN" sz="2400">
                <a:latin typeface="宋体" panose="02010600030101010101" pitchFamily="2" charset="-122"/>
              </a:rPr>
              <a:t>×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en-US" altLang="zh-CN" sz="2400" baseline="30000" smtClean="0">
                <a:ea typeface="等线" panose="02010600030101010101" pitchFamily="2" charset="-122"/>
              </a:rPr>
              <a:t>3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685038" y="3655342"/>
            <a:ext cx="11470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＞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泉州鲤城区第一中学模拟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）小明学习大气压的知识后，想到如图所示方法，用注射器、弹簧测力计、刻度尺等器材粗略测出大气压值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主要操作步骤如下：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）实验时，先让注射器吸入少量水，然后将活塞推入注射器底端，当注射器的小针管充满水后，再用橡皮帽封住注射器的小针管小孔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这步操作目的是将小针管内的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排挤出来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2566" y="3429000"/>
            <a:ext cx="5102423" cy="25691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298853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空气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2541</Words>
  <Application>WPS 演示</Application>
  <PresentationFormat>自定义</PresentationFormat>
  <Paragraphs>137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等线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435</cp:revision>
  <dcterms:created xsi:type="dcterms:W3CDTF">2020-11-06T05:24:00Z</dcterms:created>
  <dcterms:modified xsi:type="dcterms:W3CDTF">2025-09-10T12:50:41Z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A972476816AF48A7B24CD8F012114CAF_12</vt:lpwstr>
  </property>
</Properties>
</file>